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9" r:id="rId2"/>
    <p:sldId id="298" r:id="rId3"/>
    <p:sldId id="30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B3FD1E-473E-408E-B0F8-43F887DDC3C9}" v="1" dt="2021-01-17T08:11:24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Grange" userId="6d7b4d0c-d1ca-478d-8ff8-dfcf0f45ebcd" providerId="ADAL" clId="{E0B3FD1E-473E-408E-B0F8-43F887DDC3C9}"/>
    <pc:docChg chg="delSld modSld sldOrd">
      <pc:chgData name="Hannah Grange" userId="6d7b4d0c-d1ca-478d-8ff8-dfcf0f45ebcd" providerId="ADAL" clId="{E0B3FD1E-473E-408E-B0F8-43F887DDC3C9}" dt="2021-01-17T08:11:20.392" v="4"/>
      <pc:docMkLst>
        <pc:docMk/>
      </pc:docMkLst>
      <pc:sldChg chg="del">
        <pc:chgData name="Hannah Grange" userId="6d7b4d0c-d1ca-478d-8ff8-dfcf0f45ebcd" providerId="ADAL" clId="{E0B3FD1E-473E-408E-B0F8-43F887DDC3C9}" dt="2021-01-17T08:10:46.756" v="0" actId="47"/>
        <pc:sldMkLst>
          <pc:docMk/>
          <pc:sldMk cId="3131490569" sldId="256"/>
        </pc:sldMkLst>
      </pc:sldChg>
      <pc:sldChg chg="modSp mod ord">
        <pc:chgData name="Hannah Grange" userId="6d7b4d0c-d1ca-478d-8ff8-dfcf0f45ebcd" providerId="ADAL" clId="{E0B3FD1E-473E-408E-B0F8-43F887DDC3C9}" dt="2021-01-17T08:11:20.392" v="4"/>
        <pc:sldMkLst>
          <pc:docMk/>
          <pc:sldMk cId="272037095" sldId="299"/>
        </pc:sldMkLst>
        <pc:spChg chg="mod">
          <ac:chgData name="Hannah Grange" userId="6d7b4d0c-d1ca-478d-8ff8-dfcf0f45ebcd" providerId="ADAL" clId="{E0B3FD1E-473E-408E-B0F8-43F887DDC3C9}" dt="2021-01-17T08:10:57.051" v="1" actId="20577"/>
          <ac:spMkLst>
            <pc:docMk/>
            <pc:sldMk cId="272037095" sldId="299"/>
            <ac:spMk id="4" creationId="{C0E985C0-8D1C-4B80-9F91-E2EE100BD988}"/>
          </ac:spMkLst>
        </pc:spChg>
      </pc:sldChg>
      <pc:sldChg chg="modSp mod">
        <pc:chgData name="Hannah Grange" userId="6d7b4d0c-d1ca-478d-8ff8-dfcf0f45ebcd" providerId="ADAL" clId="{E0B3FD1E-473E-408E-B0F8-43F887DDC3C9}" dt="2021-01-17T08:11:07.569" v="2" actId="20577"/>
        <pc:sldMkLst>
          <pc:docMk/>
          <pc:sldMk cId="1848714709" sldId="300"/>
        </pc:sldMkLst>
        <pc:spChg chg="mod">
          <ac:chgData name="Hannah Grange" userId="6d7b4d0c-d1ca-478d-8ff8-dfcf0f45ebcd" providerId="ADAL" clId="{E0B3FD1E-473E-408E-B0F8-43F887DDC3C9}" dt="2021-01-17T08:11:07.569" v="2" actId="20577"/>
          <ac:spMkLst>
            <pc:docMk/>
            <pc:sldMk cId="1848714709" sldId="300"/>
            <ac:spMk id="4" creationId="{C0E985C0-8D1C-4B80-9F91-E2EE100BD98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692BF-C879-4D0F-97B3-DEDD12462C17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5858F-BD98-4E64-AD96-553923BF7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5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944D17-1E64-47A8-AC8B-1490A30008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0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9A93D-E44F-45FA-B75F-58D4971F7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2B73A7-A2DF-4CFD-8AD6-9472255C1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B3DEB-938F-4E9C-895A-3DFD2BFB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178F0-AD21-4222-AB76-5F59A861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EF983-A205-4EA6-890D-ED0C5D269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56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91BB6-15FF-4769-9C71-355DC9F01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6D48FA-74A6-48D8-8B5B-6B164F7FA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62678-F5FE-4E66-876B-5F2B9C15E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42E1C-9408-424A-BB03-853E68FF1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01781-8DC0-4020-879F-AD5743164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7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B44753-ABB7-40E0-92D2-5D9EC14D7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811A78-8884-4847-BD7B-C5190A46B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98B3C-656E-48AD-BDE2-AB660110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6D9AA-B462-4CD5-8E84-4C15B786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E479C-2DBB-4A5B-BFDE-0D6263C4B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0990F-621C-48CD-B167-05BF8DBF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9BAEB-08EB-420B-B221-16E3C8A7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BB9F3-8BB4-4AFF-95CB-BE96C559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79AB3-3BAD-4F8C-8D4C-B61E6FE0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2ED61-CB32-40E6-BD9C-86464FB08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8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34EAC-A819-4AE8-8DA2-51A9FACDF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9E17F-2BA1-488E-81AD-29EC88810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E841A-636A-4492-A0B6-127DE9FD2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3B124-457C-4E1D-B9EF-F37C00D2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7EFDA-9668-4385-AC5D-81DA7A6B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4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773BF-D069-48A8-9388-E8D7B8F5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9085A-2663-411D-A9C0-B8AFE3DD5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5CB88-1CA9-4372-AF1A-827B1167C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CA0E7-F2D1-48F2-9846-05ACCF7F6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18EE4-CAE5-4712-B677-B489E719D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12D51-5EDF-48D1-BFE2-FB2177A1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6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A398C-F601-4DDE-B917-E2C7C8D0C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00B3A-71AB-4B5F-B3AE-DC35E0FBF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7A020-2BD6-4FCA-880C-87E90A08F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FBBBC1-78D1-4384-839D-D54557715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1779B1-E928-4348-BFF0-055B1F4F6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B10654-62F8-404D-B03D-1C21F497F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66BBBC-5747-4455-9F36-16F332D57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EB9D8E-291D-4772-84FE-7AEC1F27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4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316FD-FEA7-4472-AD07-000161044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5680FD-046C-4284-919E-D986CD0E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32F281-DC19-4402-AF19-40E67877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C9D1F3-98A2-49DF-86D4-1B192EF9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9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FF33BE-64F3-48D2-9BF0-0957CF3C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7A5882-5AB8-4A57-A804-146D3B1D9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0895A-EAF5-4112-9F5E-AFC14A4AE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A8B04-2769-42CA-A5ED-8D7BC74DC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7389E-00EF-4871-B100-13D23A28E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21842-BDF3-437C-ACB0-680077385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7D6090-3FC6-49C2-8A91-AA9B5A286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EBA1-9F7A-4233-9DDC-6F352370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88676-39C9-4304-B8D1-4197009AF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2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06D9E-E05C-4D55-8C1D-ED0F44485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F51C90-3FC6-4777-9186-E8344F080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FA0DF7-B6AA-4BBD-8EC7-F4107C531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1143A-9FC3-4708-A19E-D26A72500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3C9C8-6D6B-4E11-8FCF-782EF7995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AE7C8-C59A-4EDF-AE5E-950F24C7F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4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7CED79-5826-4A68-9BEE-50D2997FC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64550-A963-4893-9388-9A3658DF1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22229-25AA-4DCA-938D-014F948BC0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C9552-B7C8-4013-BC56-64C5897648BC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9C854-0C2C-40F5-AAA6-FEDB025BE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F1A72-E95E-435F-B010-37AA12766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8E056-8807-44E4-B0CD-DF2436BEB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7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0E985C0-8D1C-4B80-9F91-E2EE100BD988}"/>
              </a:ext>
            </a:extLst>
          </p:cNvPr>
          <p:cNvSpPr/>
          <p:nvPr/>
        </p:nvSpPr>
        <p:spPr>
          <a:xfrm>
            <a:off x="274320" y="259080"/>
            <a:ext cx="11643360" cy="633984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What reason is there for the character to…?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What was the motive behind…?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What do you suppose the character was thinking when…?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Predict what the character will do next?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Can you predict what the outcome would be if…?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Why did the character feel…?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Analyse how the character’s feelings changed in the story.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How would you feel if…?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What is the relationship between the two main characters?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How would you compare these two characters?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What was the turning point in the story/ play?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What would happen if…?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What is a different way to solve the problem?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How would you have solved the problem?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lephant" panose="02020904090505020303" pitchFamily="18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lephant" panose="02020904090505020303" pitchFamily="18" charset="0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BA478D-3049-44AA-9840-A9DED00B14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00" t="27322" r="40875" b="57782"/>
          <a:stretch/>
        </p:blipFill>
        <p:spPr>
          <a:xfrm>
            <a:off x="457200" y="441960"/>
            <a:ext cx="3931920" cy="5665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E2D76D-050B-4F06-A30D-A28F5C4332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00" t="25766" r="42625" b="59338"/>
          <a:stretch/>
        </p:blipFill>
        <p:spPr>
          <a:xfrm>
            <a:off x="4389120" y="424374"/>
            <a:ext cx="3931920" cy="58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7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0E985C0-8D1C-4B80-9F91-E2EE100BD988}"/>
              </a:ext>
            </a:extLst>
          </p:cNvPr>
          <p:cNvSpPr/>
          <p:nvPr/>
        </p:nvSpPr>
        <p:spPr>
          <a:xfrm>
            <a:off x="274320" y="259080"/>
            <a:ext cx="11643360" cy="63093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What character do you like the most in your book? Why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What do you predict will happen next in this story? What information in the text helped you make that prediction?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What is the main problem of the story? If you know, how was the problem solved?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Would you like to be a character in this story? Why or why not?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How do you feel about this story? Would you recommend it to someone else? Why or why not?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Summarise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 what you read today. What were the most important events? Did you learn anything new about the characters?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Is what you read believable? Why or why not?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Pretend you are interviewing the main character of the story. What two questions would you ask them?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If you could trade places with one of the characters, who would it be and why?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Juice ITC" panose="04040403040A02020202" pitchFamily="82" charset="0"/>
                <a:ea typeface="+mn-ea"/>
                <a:cs typeface="+mn-cs"/>
              </a:rPr>
              <a:t>Is there anything you would change about this story? What would it be? Why would you change it?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C3D85A-A2D8-46A8-84EB-3E6748EE23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546" r="67125" b="59782"/>
          <a:stretch/>
        </p:blipFill>
        <p:spPr>
          <a:xfrm>
            <a:off x="426720" y="411480"/>
            <a:ext cx="40081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75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0E985C0-8D1C-4B80-9F91-E2EE100BD988}"/>
              </a:ext>
            </a:extLst>
          </p:cNvPr>
          <p:cNvSpPr/>
          <p:nvPr/>
        </p:nvSpPr>
        <p:spPr>
          <a:xfrm>
            <a:off x="274320" y="259080"/>
            <a:ext cx="11643360" cy="63093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What is the text you read about?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What did you learn while reading?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Why did the author probably write this text? How do you know?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What was the main idea of what you read? What were the supporting details that told you more about the main idea?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How and where could you find out more information about the topic read about today?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What else would you like to know about the topic you read about?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Were there any text textures that helped you better understand your reading? What were they and how did they help you?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What did you find interesting about this text?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What do you remember most about the text you read?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Did you find an interesting word in this text, what was it? Use a dictionary to find out its meaning and write a sentence of your own using that word.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Juice ITC" panose="04040403040A02020202" pitchFamily="82" charset="0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65864D-B186-4AFA-AD29-9A02F2EE6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86" y="289560"/>
            <a:ext cx="4554107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14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Widescreen</PresentationFormat>
  <Paragraphs>44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Elephant</vt:lpstr>
      <vt:lpstr>Juice ITC</vt:lpstr>
      <vt:lpstr>Microsoft Himalaya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Grange</dc:creator>
  <cp:lastModifiedBy>Hannah Grange</cp:lastModifiedBy>
  <cp:revision>1</cp:revision>
  <dcterms:created xsi:type="dcterms:W3CDTF">2018-07-04T04:32:29Z</dcterms:created>
  <dcterms:modified xsi:type="dcterms:W3CDTF">2021-01-17T08:11:33Z</dcterms:modified>
</cp:coreProperties>
</file>